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2" r:id="rId23"/>
    <p:sldId id="279" r:id="rId24"/>
    <p:sldId id="280" r:id="rId25"/>
    <p:sldId id="281" r:id="rId26"/>
    <p:sldId id="283" r:id="rId27"/>
    <p:sldId id="262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88"/>
    <p:restoredTop sz="95588"/>
  </p:normalViewPr>
  <p:slideViewPr>
    <p:cSldViewPr snapToGrid="0" snapToObjects="1" showGuides="1">
      <p:cViewPr varScale="1">
        <p:scale>
          <a:sx n="110" d="100"/>
          <a:sy n="110" d="100"/>
        </p:scale>
        <p:origin x="208" y="1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95991-4F7B-2B4B-8C6D-8FD00F7C1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4AD82F-0B8B-FD4D-8117-854BA59B0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E0580-ACDA-3845-90A8-3ED4EA7A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ACF42-B995-7B46-81AD-14CA4D82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2670A-13D0-A748-9D0B-8843B832F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25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EFD00-45E6-9A44-A8D1-B250C035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65115-8F2A-0F4B-803C-4A74053E3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94288-9FEA-0349-9607-5F8CF47E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B936F-5D40-F64E-8295-EB7FA09C7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25539-0B4D-BD4F-B6EF-F05FD20B7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2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8B838E-5883-4B4B-8058-A276587215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F3D3E-FCAD-0E48-BB4E-0FA22479F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18C64-978B-914E-AB94-F8609B5B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F08D7-2758-2943-821E-40D7ECBC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1770-BD80-4A47-A5EB-19954B27E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4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F3C96-F645-E349-A401-0B4A70CE9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7AB43-99D5-BB46-B619-CDBD48E4C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880FC-955F-2F41-BD7D-DA06AC96F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3E548-0078-F846-BBB3-4A9A24665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91975-BB73-A143-A020-AA515B49C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00C5E-001E-F244-899C-725D7216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35F7E-CAA7-F949-9F9A-1A114E67B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F0F8-A6E1-E040-8E5A-85485CDE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FBDFC-C054-A141-BE3D-D667B00E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4A521-C9C4-D443-BC46-2AEE8A25F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1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7005E-67D5-CF4F-922E-DD744AB65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32D5B-6B71-AF42-AA09-D9AD48695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88E0E-66C4-5642-A42E-45F5B57AE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8AA86-7ACA-7245-9ABB-C56982E96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3D2B4-4A32-C745-A6AD-624A670E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565CC-F2FC-8843-898D-FB52B16E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62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17BD-6991-4D44-AE49-7663B985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B1B1E-8EB5-A840-A651-BEF825E55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DC63C-5E30-4F4C-8697-75ABED02B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1B513B-4557-A446-B6DA-FA012FA75A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6ADFB1-A2EE-F949-B7AB-6F1730C8D9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FEEBA-73F8-DA43-A8F7-0DA432437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1E2A32-7266-A34E-B18D-7CF96DCFD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81821-4912-5948-9D73-F4B5F245C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1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1C927-9969-744D-A635-47A2C8188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FB42F1-85C0-9B4B-9F9D-E4E50B8E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71734-13A7-C641-8A34-0299BD679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41D84-27FE-054B-A0BA-C0BEDAFE3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8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994CCC-520D-1547-8E81-3DA6B6E13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79465-58D5-FA4B-8CBE-D0E15652D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9E580-9EFB-9846-AC50-2989345BF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4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F6FF5-097A-5541-B037-003F27210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CC6A-FC19-1440-AB8F-FE8EC2B6B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E569E-8D13-E94E-8DCB-1FCD605A9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42210-26E3-6C4B-8382-03B33C1DE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BBBEC-B0D0-B148-B8B8-EA725CD80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733A0-0110-DA41-BFA7-7204B5B75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F7906-E067-C144-BBD0-16E63101F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08983E-0B36-CC4F-AEB0-AC3309615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96993-CF7D-C649-87D7-DE22F93E1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AFB49-7289-4640-8C4C-FEEF2AABC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8D50B-B3AA-3B46-A520-6686FC17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FD226-D149-174B-9981-E4723F79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2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5129BB-7121-1F47-B405-AC529977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AA3CB-16AE-4247-8BEE-DFE558C12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C7023-2C4D-2840-9A8E-43531E18F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11DFB-8A39-854E-9855-BACDA7342737}" type="datetimeFigureOut">
              <a:rPr lang="en-US" smtClean="0"/>
              <a:t>1/27/20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BFBFF-A95F-DB44-AD2C-508958721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CE58D-34A8-3F43-AEEA-91BC59F3D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E082-5AA5-C343-B82D-A94E53512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9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51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333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97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60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11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18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771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05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481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790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6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866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021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076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162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351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403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93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052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730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81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568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595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19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62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053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43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018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Amanda Ann</dc:creator>
  <cp:lastModifiedBy>Jones, Amanda Ann</cp:lastModifiedBy>
  <cp:revision>12</cp:revision>
  <dcterms:created xsi:type="dcterms:W3CDTF">2020-01-08T17:04:16Z</dcterms:created>
  <dcterms:modified xsi:type="dcterms:W3CDTF">2020-01-27T15:31:33Z</dcterms:modified>
</cp:coreProperties>
</file>