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handoutMasterIdLst>
    <p:handoutMasterId r:id="rId11"/>
  </p:handoutMasterIdLst>
  <p:sldIdLst>
    <p:sldId id="274" r:id="rId2"/>
    <p:sldId id="272" r:id="rId3"/>
    <p:sldId id="271" r:id="rId4"/>
    <p:sldId id="270" r:id="rId5"/>
    <p:sldId id="269" r:id="rId6"/>
    <p:sldId id="268" r:id="rId7"/>
    <p:sldId id="267" r:id="rId8"/>
    <p:sldId id="275" r:id="rId9"/>
    <p:sldId id="276" r:id="rId10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Fjalla One" panose="02000506040000020004" pitchFamily="2" charset="0"/>
      <p:regular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  <p:embeddedFont>
      <p:font typeface="Rubik" pitchFamily="2" charset="-79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6A"/>
    <a:srgbClr val="FA6400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6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216" y="504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DC3ECE-3EBB-7349-B7DB-026CAB9BBE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5431A-35D0-E54C-BA6A-D287B3089B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80320-50B5-844D-BAF9-F83C0C70D7BB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DC0CF-6E49-D845-81C1-F8C1D245C0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E8310-0EB0-A648-BE90-68BCD358CD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DEFA2-1510-174A-94FC-9B33D54B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7461" y="2822812"/>
            <a:ext cx="7342208" cy="1089529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72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67461" y="3730017"/>
            <a:ext cx="6659301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83745"/>
            <a:ext cx="10515600" cy="964880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FABCD1-185E-FF49-BF3D-44CC17AA40FF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857048"/>
            <a:ext cx="10734804" cy="40004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Lorem ipsum dolor sit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sed do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quis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nostrud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exercitation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ullamco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nisi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aliquip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Duis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aute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irure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reprehenderit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voluptate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esse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cillum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dolore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eu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fugiat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pariature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marL="742950" marR="0" lvl="1" indent="-2857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Opening slide</a:t>
            </a:r>
          </a:p>
          <a:p>
            <a:pPr lvl="1"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7847" y="132869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373" y="603850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623051-D3F7-CF49-875A-42D2D7BE4AD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123268"/>
            <a:ext cx="10734804" cy="434670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Lorem ipsum dolor sit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sed do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quis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nostrud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exercitation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ullamco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laboris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nisi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aliquip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ex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Duis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aute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irure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reprehenderit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voluptate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esse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cillum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dolore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eu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fugiat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pariature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7701DD8-0362-BB47-9BD0-8DA9DD48348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9A841D53-C854-B94C-ADB1-420D936BB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17F29AA-73C0-F940-B06A-CF1CBD6A585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107708" y="1123268"/>
            <a:ext cx="6503918" cy="365420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When single image is necessary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When single image is necessary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When single image is necessary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D287506E-38A0-8144-8203-98E0F8912F7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915BB22-2CFF-974B-A221-8EE500F04CB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2920" y="1123268"/>
            <a:ext cx="2975628" cy="40004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Lorem ipsum dolor sit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 Duis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aute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irure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dolor in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reprehende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Use this slide for multiple images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If they absolutely require text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Otherwise, use next slide for multiples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CFC7C7B-A81D-8F42-B720-BE8A6EE7398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A85B192-A76B-8942-81DB-93DFBE650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12A7109-F5AB-344A-B402-1951F658631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08BE13B-3AB9-3C40-97DD-CC1DDF8E154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FD3A0D6-8F13-674B-B631-25C8BAED0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8F5E4A3-FA53-E040-8F7C-8F2762C90CCA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53C7A3-2726-4D47-8F2B-1B72E1B0DF5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34493D-59DC-1448-928C-69E9DA0E6D1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23269"/>
            <a:ext cx="10734804" cy="412869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Last slide in each section</a:t>
            </a:r>
          </a:p>
          <a:p>
            <a:pPr lvl="1">
              <a:lnSpc>
                <a:spcPct val="125000"/>
              </a:lnSpc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Last slide in each section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E40A9BD-8308-AD4C-A77C-2CBE92CD8D7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67847" y="594917"/>
            <a:ext cx="10515600" cy="4247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3F3DA1-6CB4-9C42-85A8-BB52F35FEB6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71500" y="2297313"/>
            <a:ext cx="10734804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sz="2400" b="1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 | </a:t>
            </a:r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000.000.0000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 | </a:t>
            </a:r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000.000.0000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 | </a:t>
            </a:r>
            <a:r>
              <a:rPr lang="en-US" sz="2400" dirty="0" err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name.presenter@okstate.edu</a:t>
            </a:r>
            <a:endParaRPr lang="en-US" sz="2400" dirty="0">
              <a:solidFill>
                <a:srgbClr val="63666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Address Goes Here</a:t>
            </a:r>
          </a:p>
          <a:p>
            <a:r>
              <a:rPr lang="en-US" sz="2400" dirty="0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City, State</a:t>
            </a:r>
          </a:p>
          <a:p>
            <a:endParaRPr lang="en-US" sz="2400" dirty="0">
              <a:solidFill>
                <a:schemeClr val="accent6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b="1" dirty="0" err="1">
                <a:solidFill>
                  <a:srgbClr val="FB6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brand.okstate.edu</a:t>
            </a:r>
            <a:r>
              <a:rPr lang="en-US" sz="2400" b="1" dirty="0">
                <a:solidFill>
                  <a:srgbClr val="FB6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(or other dept. specific URL)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25E6B-6933-E642-8A00-1E465ECF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553" y="624279"/>
            <a:ext cx="10515600" cy="964880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300">
                <a:solidFill>
                  <a:srgbClr val="63666A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32D6B34-2CBA-4A4F-B365-660BB88B8C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9136" y="1500447"/>
            <a:ext cx="10515600" cy="5078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3000" b="1">
                <a:solidFill>
                  <a:srgbClr val="FA6400"/>
                </a:solidFill>
                <a:latin typeface="Rubik" pitchFamily="2" charset="-79"/>
                <a:ea typeface="Roboto" panose="02000000000000000000" pitchFamily="2" charset="0"/>
                <a:cs typeface="Rubik" pitchFamily="2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Department of This Slide Goes Last </a:t>
            </a:r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7D05E4-D074-5143-A737-8F4112F5C1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6A6C6DE-9F85-FA41-8057-81C0BA75D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58743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DE393-C5CC-5C4E-92D6-770C1371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30333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CD3525-1D70-F744-8B80-5BB399D8ADB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857048"/>
            <a:ext cx="10734804" cy="4000454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Opening slide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6C2D0-D1FB-F248-99A3-600AE0E636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0F3489-8875-1342-A3F5-DD7D7781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1730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68622-D2A9-3A47-B1D9-DB27BA62B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F7946-E1E8-CC44-A987-E84B5E8B9DB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123268"/>
            <a:ext cx="10734804" cy="4821192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pPr>
              <a:spcBef>
                <a:spcPts val="0"/>
              </a:spcBef>
            </a:pPr>
            <a:r>
              <a:rPr lang="en-US" dirty="0"/>
              <a:t>	• Secondary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0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E3828-8DBA-0549-83DA-280181007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477FD-1CF1-784F-9DB6-E1957F8F43B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07708" y="1123268"/>
            <a:ext cx="6503918" cy="36542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spcBef>
                <a:spcPts val="0"/>
              </a:spcBef>
            </a:pPr>
            <a:r>
              <a:rPr lang="en-US" dirty="0"/>
              <a:t>	• When single image is necessary</a:t>
            </a:r>
          </a:p>
          <a:p>
            <a:pPr>
              <a:spcBef>
                <a:spcPts val="0"/>
              </a:spcBef>
            </a:pPr>
            <a:r>
              <a:rPr lang="en-US" dirty="0"/>
              <a:t>	• When single image is necessary</a:t>
            </a:r>
          </a:p>
          <a:p>
            <a:pPr>
              <a:spcBef>
                <a:spcPts val="0"/>
              </a:spcBef>
            </a:pPr>
            <a:r>
              <a:rPr lang="en-US" dirty="0"/>
              <a:t>	• When single image is necessary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8587E-E5BF-614D-8AF4-3E04D6BF6EC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45783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8C732-1424-544F-88EA-F86458A5C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468FA3-3B31-C649-BC31-146FC1AB375A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solidFill>
            <a:schemeClr val="accent1"/>
          </a:solidFill>
        </p:spPr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0784A1-6252-1542-B782-F0D8CDD023F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2920" y="1123268"/>
            <a:ext cx="2975628" cy="447494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B0A733-E7E7-7B45-AD0C-6A3A014D547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5929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7047FB-2D90-094A-9934-03DCC87F8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64EE7A8-7ED6-FE47-9F11-B5E7AA899CE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2B942-87E0-F64B-B259-4D666FC0F94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8B43F08-FD4C-EC41-B1F0-6738E066DF7A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54978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3F33A-04E0-FD40-ADDC-901EF419C10F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23269"/>
            <a:ext cx="10734804" cy="4474943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	• Last slide in each section</a:t>
            </a:r>
          </a:p>
          <a:p>
            <a:pPr>
              <a:spcBef>
                <a:spcPts val="0"/>
              </a:spcBef>
            </a:pPr>
            <a:r>
              <a:rPr lang="en-US" dirty="0"/>
              <a:t>	• Last slide in each section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FB7F8-DEF6-914D-9222-F8B208D35CC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40644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28D76-AF4D-7548-9057-80EF63C66C0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71500" y="2297313"/>
            <a:ext cx="10734804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68A9C1-9AC8-FE4B-9266-F2C25CEA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F99A7-CD72-5546-998B-C6FCE509A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</p:spTree>
    <p:extLst>
      <p:ext uri="{BB962C8B-B14F-4D97-AF65-F5344CB8AC3E}">
        <p14:creationId xmlns:p14="http://schemas.microsoft.com/office/powerpoint/2010/main" val="153321448"/>
      </p:ext>
    </p:extLst>
  </p:cSld>
  <p:clrMapOvr>
    <a:masterClrMapping/>
  </p:clrMapOvr>
</p:sld>
</file>

<file path=ppt/theme/theme1.xml><?xml version="1.0" encoding="utf-8"?>
<a:theme xmlns:a="http://schemas.openxmlformats.org/drawingml/2006/main" name="OSU Extension Them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2" id="{E7567C99-B98E-8A4B-A530-2F9B1CC5B8CF}" vid="{F10C8240-B11D-874B-8064-C9F59BD846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569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Rubik</vt:lpstr>
      <vt:lpstr>Calibri</vt:lpstr>
      <vt:lpstr>Arial</vt:lpstr>
      <vt:lpstr>Roboto</vt:lpstr>
      <vt:lpstr>Fjalla One</vt:lpstr>
      <vt:lpstr>OSU Extension Theme 2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26</cp:revision>
  <dcterms:created xsi:type="dcterms:W3CDTF">2019-10-16T20:23:14Z</dcterms:created>
  <dcterms:modified xsi:type="dcterms:W3CDTF">2020-08-25T16:24:08Z</dcterms:modified>
</cp:coreProperties>
</file>