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handoutMasterIdLst>
    <p:handoutMasterId r:id="rId11"/>
  </p:handoutMasterIdLst>
  <p:sldIdLst>
    <p:sldId id="274" r:id="rId2"/>
    <p:sldId id="272" r:id="rId3"/>
    <p:sldId id="271" r:id="rId4"/>
    <p:sldId id="270" r:id="rId5"/>
    <p:sldId id="269" r:id="rId6"/>
    <p:sldId id="268" r:id="rId7"/>
    <p:sldId id="267" r:id="rId8"/>
    <p:sldId id="275" r:id="rId9"/>
    <p:sldId id="276" r:id="rId10"/>
  </p:sldIdLst>
  <p:sldSz cx="12192000" cy="6858000"/>
  <p:notesSz cx="6858000" cy="9144000"/>
  <p:embeddedFontLs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Fjalla One" panose="02000506040000020004" pitchFamily="2" charset="0"/>
      <p:regular r:id="rId16"/>
    </p:embeddedFont>
    <p:embeddedFont>
      <p:font typeface="Roboto" panose="02000000000000000000" pitchFamily="2" charset="0"/>
      <p:regular r:id="rId17"/>
      <p:bold r:id="rId18"/>
      <p:italic r:id="rId19"/>
      <p:boldItalic r:id="rId20"/>
    </p:embeddedFont>
    <p:embeddedFont>
      <p:font typeface="Rubik" pitchFamily="2" charset="-79"/>
      <p:regular r:id="rId21"/>
      <p:bold r:id="rId22"/>
      <p:italic r:id="rId23"/>
      <p:boldItalic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4" userDrawn="1">
          <p15:clr>
            <a:srgbClr val="A4A3A4"/>
          </p15:clr>
        </p15:guide>
        <p15:guide id="2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666A"/>
    <a:srgbClr val="FA6400"/>
    <a:srgbClr val="FB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26"/>
    <p:restoredTop sz="94694"/>
  </p:normalViewPr>
  <p:slideViewPr>
    <p:cSldViewPr snapToGrid="0" snapToObjects="1">
      <p:cViewPr varScale="1">
        <p:scale>
          <a:sx n="113" d="100"/>
          <a:sy n="113" d="100"/>
        </p:scale>
        <p:origin x="216" y="504"/>
      </p:cViewPr>
      <p:guideLst>
        <p:guide orient="horz" pos="3384"/>
        <p:guide pos="3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24" Type="http://schemas.openxmlformats.org/officeDocument/2006/relationships/font" Target="fonts/font13.fntdata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font" Target="fonts/font12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font" Target="fonts/font11.fntdata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DC3ECE-3EBB-7349-B7DB-026CAB9BBE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35431A-35D0-E54C-BA6A-D287B3089B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80320-50B5-844D-BAF9-F83C0C70D7BB}" type="datetimeFigureOut">
              <a:rPr lang="en-US" smtClean="0"/>
              <a:t>8/25/20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3DC0CF-6E49-D845-81C1-F8C1D245C0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8E8310-0EB0-A648-BE90-68BCD358CD7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DEFA2-1510-174A-94FC-9B33D54BB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35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BFFB-A540-6648-9625-4836B62317F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67461" y="2822812"/>
            <a:ext cx="7342208" cy="1089529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algn="l">
              <a:defRPr sz="7200">
                <a:solidFill>
                  <a:schemeClr val="bg1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C73EC4-0299-014F-AB63-5613D710FC0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67461" y="3730017"/>
            <a:ext cx="6659301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4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SUBHEAD (OR NAME OF PRESENTER)</a:t>
            </a:r>
          </a:p>
        </p:txBody>
      </p:sp>
    </p:spTree>
    <p:extLst>
      <p:ext uri="{BB962C8B-B14F-4D97-AF65-F5344CB8AC3E}">
        <p14:creationId xmlns:p14="http://schemas.microsoft.com/office/powerpoint/2010/main" val="407982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DAAAF-162B-764C-9165-99A0392513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983745"/>
            <a:ext cx="10515600" cy="964880"/>
          </a:xfrm>
          <a:prstGeom prst="rect">
            <a:avLst/>
          </a:prstGeom>
        </p:spPr>
        <p:txBody>
          <a:bodyPr>
            <a:spAutoFit/>
          </a:bodyPr>
          <a:lstStyle>
            <a:lvl1pPr algn="ctr">
              <a:defRPr sz="6300">
                <a:solidFill>
                  <a:srgbClr val="FA6400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47052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7FABCD1-185E-FF49-BF3D-44CC17AA40FF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76822" y="1857048"/>
            <a:ext cx="10734804" cy="40004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Body copy goes here. Lorem ipsum dolor sit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consectetur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adipiscing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elit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, sed do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eiusmod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tempor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incididunt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labore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et dolore magna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aliqua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. Ut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enim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ad minim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veniam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quis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nostrud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exercitation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ullamco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laboris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nisi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aliquip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ea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commodo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consequat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. Duis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aute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irure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dolor in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reprehenderit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in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voluptate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velit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esse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cillum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dolore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eu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fugiat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nulla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pariature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  <a:p>
            <a:pPr>
              <a:lnSpc>
                <a:spcPct val="125000"/>
              </a:lnSpc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Opening slide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Opening slide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Opening slide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Opening slide</a:t>
            </a:r>
          </a:p>
          <a:p>
            <a:pPr marL="742950" marR="0" lvl="1" indent="-28575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Opening slide</a:t>
            </a:r>
          </a:p>
          <a:p>
            <a:pPr lvl="1">
              <a:lnSpc>
                <a:spcPct val="125000"/>
              </a:lnSpc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C253F-263A-9548-A099-C98753CC658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7847" y="1328697"/>
            <a:ext cx="10515600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SUBHEAD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5169D8-0C4B-4C49-954B-B50510DC91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0373" y="603850"/>
            <a:ext cx="10515600" cy="757130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4800">
                <a:solidFill>
                  <a:srgbClr val="FA6400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03292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E623051-D3F7-CF49-875A-42D2D7BE4ADB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876822" y="1123268"/>
            <a:ext cx="10734804" cy="434670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7429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Body copy goes here. Lorem ipsum dolor sit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consectetur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adipiscing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elit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, sed do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eiusmod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tempor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incididunt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labore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et dolore magna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aliqua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. Ut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enim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ad minim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veniam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quis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nostrud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exercitation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ullamco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laboris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nisi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aliquip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ea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commodo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consequat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. Duis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aute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irure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dolor in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reprehenderit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in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voluptate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velit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esse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cillum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dolore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eu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fugiat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nulla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pariature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  <a:p>
            <a:pPr>
              <a:lnSpc>
                <a:spcPct val="125000"/>
              </a:lnSpc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Secondary Slide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Secondary Slide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Secondary Slide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Secondary Slide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Secondary Slide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Secondary Slide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Secondary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7701DD8-0362-BB47-9BD0-8DA9DD48348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7847" y="594917"/>
            <a:ext cx="10515600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272391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9A841D53-C854-B94C-ADB1-420D936BB2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15395"/>
            <a:ext cx="3888509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D17F29AA-73C0-F940-B06A-CF1CBD6A585C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5107708" y="1123268"/>
            <a:ext cx="6503918" cy="365420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7429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pPr>
              <a:lnSpc>
                <a:spcPct val="125000"/>
              </a:lnSpc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When single image is necessary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When single image is necessary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When single image is necessary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D287506E-38A0-8144-8203-98E0F8912F7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67847" y="594917"/>
            <a:ext cx="10515600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97533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l Imag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915BB22-2CFF-974B-A221-8EE500F04CBD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632920" y="1123268"/>
            <a:ext cx="2975628" cy="40004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7429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Body copy goes here. Lorem ipsum dolor sit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consequat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. Duis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aute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irure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dolor in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reprehende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  <a:p>
            <a:pPr>
              <a:lnSpc>
                <a:spcPct val="125000"/>
              </a:lnSpc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Use this slide for multiple images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If they absolutely require text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Otherwise, use next slide for multiples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8CFC7C7B-A81D-8F42-B720-BE8A6EE73984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4815224" y="1115395"/>
            <a:ext cx="359294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DA85B192-A76B-8942-81DB-93DFBE6505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15395"/>
            <a:ext cx="359294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12A7109-F5AB-344A-B402-1951F658631D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67847" y="594917"/>
            <a:ext cx="10515600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250409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08BE13B-3AB9-3C40-97DD-CC1DDF8E154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7723116" y="1115396"/>
            <a:ext cx="3888509" cy="20157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FD3A0D6-8F13-674B-B631-25C8BAED01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15395"/>
            <a:ext cx="650391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E8F5E4A3-FA53-E040-8F7C-8F2762C90CCA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7723116" y="3361885"/>
            <a:ext cx="3888509" cy="20157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553C7A3-2726-4D47-8F2B-1B72E1B0DF53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567847" y="594917"/>
            <a:ext cx="10515600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248255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with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B34493D-59DC-1448-928C-69E9DA0E6D11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76822" y="1123269"/>
            <a:ext cx="10734804" cy="412869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pPr>
              <a:lnSpc>
                <a:spcPct val="125000"/>
              </a:lnSpc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Last slide in each section</a:t>
            </a:r>
          </a:p>
          <a:p>
            <a:pPr lvl="1">
              <a:lnSpc>
                <a:spcPct val="125000"/>
              </a:lnSpc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Last slide in each section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E40A9BD-8308-AD4C-A77C-2CBE92CD8D71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567847" y="594917"/>
            <a:ext cx="10515600" cy="42473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8302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3F3DA1-6CB4-9C42-85A8-BB52F35FEB6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571500" y="2297313"/>
            <a:ext cx="10734804" cy="267765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9144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3716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828800" indent="0"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sz="2400" b="1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 | </a:t>
            </a:r>
            <a:r>
              <a:rPr lang="en-US" sz="2400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000.000.0000</a:t>
            </a:r>
          </a:p>
          <a:p>
            <a:r>
              <a:rPr lang="en-US" sz="2400" b="1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 | </a:t>
            </a:r>
            <a:r>
              <a:rPr lang="en-US" sz="2400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000.000.0000</a:t>
            </a:r>
          </a:p>
          <a:p>
            <a:r>
              <a:rPr lang="en-US" sz="2400" b="1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 | </a:t>
            </a:r>
            <a:r>
              <a:rPr lang="en-US" sz="2400" dirty="0" err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name.presenter@okstate.edu</a:t>
            </a:r>
            <a:endParaRPr lang="en-US" sz="2400" dirty="0">
              <a:solidFill>
                <a:srgbClr val="63666A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sz="2400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Address Goes Here</a:t>
            </a:r>
          </a:p>
          <a:p>
            <a:r>
              <a:rPr lang="en-US" sz="2400" dirty="0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City, State</a:t>
            </a:r>
          </a:p>
          <a:p>
            <a:endParaRPr lang="en-US" sz="2400" dirty="0">
              <a:solidFill>
                <a:schemeClr val="accent6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sz="2400" b="1" dirty="0" err="1">
                <a:solidFill>
                  <a:srgbClr val="FB6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brand.okstate.edu</a:t>
            </a:r>
            <a:r>
              <a:rPr lang="en-US" sz="2400" b="1" dirty="0">
                <a:solidFill>
                  <a:srgbClr val="FB6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(or other dept. specific URL)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F025E6B-6933-E642-8A00-1E465ECF39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8553" y="624279"/>
            <a:ext cx="10515600" cy="964880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300">
                <a:solidFill>
                  <a:srgbClr val="63666A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NAME OF PRESENTER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232D6B34-2CBA-4A4F-B365-660BB88B8C1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9136" y="1500447"/>
            <a:ext cx="10515600" cy="507831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3000" b="1">
                <a:solidFill>
                  <a:srgbClr val="FA6400"/>
                </a:solidFill>
                <a:latin typeface="Rubik" pitchFamily="2" charset="-79"/>
                <a:ea typeface="Roboto" panose="02000000000000000000" pitchFamily="2" charset="0"/>
                <a:cs typeface="Rubik" pitchFamily="2" charset="-79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Department of This Slide Goes Last </a:t>
            </a:r>
          </a:p>
        </p:txBody>
      </p:sp>
    </p:spTree>
    <p:extLst>
      <p:ext uri="{BB962C8B-B14F-4D97-AF65-F5344CB8AC3E}">
        <p14:creationId xmlns:p14="http://schemas.microsoft.com/office/powerpoint/2010/main" val="312413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630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27D05E4-D074-5143-A737-8F4112F5C1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56A6C6DE-9F85-FA41-8057-81C0BA75DE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SUBHEAD (OR NAME OF PRESENTER)</a:t>
            </a:r>
          </a:p>
        </p:txBody>
      </p:sp>
    </p:spTree>
    <p:extLst>
      <p:ext uri="{BB962C8B-B14F-4D97-AF65-F5344CB8AC3E}">
        <p14:creationId xmlns:p14="http://schemas.microsoft.com/office/powerpoint/2010/main" val="58743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46DE393-C5CC-5C4E-92D6-770C13710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303339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CD3525-1D70-F744-8B80-5BB399D8ADB7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76822" y="1857048"/>
            <a:ext cx="10734804" cy="4000454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r>
              <a:rPr lang="en-US" dirty="0"/>
              <a:t>	</a:t>
            </a:r>
          </a:p>
          <a:p>
            <a:pPr>
              <a:spcBef>
                <a:spcPts val="0"/>
              </a:spcBef>
            </a:pPr>
            <a:r>
              <a:rPr lang="en-US" dirty="0"/>
              <a:t>	• Opening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Opening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Opening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Opening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Opening slide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46C2D0-D1FB-F248-99A3-600AE0E636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0F3489-8875-1342-A3F5-DD7D77814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117307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568622-D2A9-3A47-B1D9-DB27BA62B8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7F7946-E1E8-CC44-A987-E84B5E8B9DBB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76822" y="1123268"/>
            <a:ext cx="10734804" cy="4821192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r>
              <a:rPr lang="en-US" dirty="0"/>
              <a:t>	</a:t>
            </a:r>
          </a:p>
          <a:p>
            <a:pPr>
              <a:spcBef>
                <a:spcPts val="0"/>
              </a:spcBef>
            </a:pPr>
            <a:r>
              <a:rPr lang="en-US" dirty="0"/>
              <a:t>	• Secondary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Secondary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Secondary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Secondary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Secondary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Secondary Slide</a:t>
            </a:r>
          </a:p>
          <a:p>
            <a:pPr>
              <a:spcBef>
                <a:spcPts val="0"/>
              </a:spcBef>
            </a:pPr>
            <a:r>
              <a:rPr lang="en-US" dirty="0"/>
              <a:t>	• Secondary Slide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08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0E3828-8DBA-0549-83DA-2801810076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477FD-1CF1-784F-9DB6-E1957F8F43B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107708" y="1123268"/>
            <a:ext cx="6503918" cy="365420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r>
              <a:rPr lang="en-US" dirty="0"/>
              <a:t>	</a:t>
            </a:r>
          </a:p>
          <a:p>
            <a:pPr>
              <a:spcBef>
                <a:spcPts val="0"/>
              </a:spcBef>
            </a:pPr>
            <a:r>
              <a:rPr lang="en-US" dirty="0"/>
              <a:t>	• When single image is necessary</a:t>
            </a:r>
          </a:p>
          <a:p>
            <a:pPr>
              <a:spcBef>
                <a:spcPts val="0"/>
              </a:spcBef>
            </a:pPr>
            <a:r>
              <a:rPr lang="en-US" dirty="0"/>
              <a:t>	• When single image is necessary</a:t>
            </a:r>
          </a:p>
          <a:p>
            <a:pPr>
              <a:spcBef>
                <a:spcPts val="0"/>
              </a:spcBef>
            </a:pPr>
            <a:r>
              <a:rPr lang="en-US" dirty="0"/>
              <a:t>	• When single image is necessary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D8587E-E5BF-614D-8AF4-3E04D6BF6ECF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457838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28C732-1424-544F-88EA-F86458A5C7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8468FA3-3B31-C649-BC31-146FC1AB375A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solidFill>
            <a:schemeClr val="accent1"/>
          </a:solidFill>
        </p:spPr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0784A1-6252-1542-B782-F0D8CDD023FE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632920" y="1123268"/>
            <a:ext cx="2975628" cy="447494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Body copy goes here. Lorem ipsum dolor sit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Use this slide for multiple images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If they absolutely require text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Otherwise, use next slide for multiples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B0A733-E7E7-7B45-AD0C-6A3A014D5478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15929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7047FB-2D90-094A-9934-03DCC87F8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64EE7A8-7ED6-FE47-9F11-B5E7AA899CEB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solidFill>
            <a:schemeClr val="accent1"/>
          </a:solidFill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22B942-87E0-F64B-B259-4D666FC0F942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8B43F08-FD4C-EC41-B1F0-6738E066DF7A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solidFill>
            <a:schemeClr val="accent1"/>
          </a:solidFill>
        </p:spPr>
      </p:sp>
    </p:spTree>
    <p:extLst>
      <p:ext uri="{BB962C8B-B14F-4D97-AF65-F5344CB8AC3E}">
        <p14:creationId xmlns:p14="http://schemas.microsoft.com/office/powerpoint/2010/main" val="549787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3F33A-04E0-FD40-ADDC-901EF419C10F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76822" y="1123269"/>
            <a:ext cx="10734804" cy="4474943"/>
          </a:xfrm>
        </p:spPr>
        <p:txBody>
          <a:bodyPr/>
          <a:lstStyle/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	• Last slide in each section</a:t>
            </a:r>
          </a:p>
          <a:p>
            <a:pPr>
              <a:spcBef>
                <a:spcPts val="0"/>
              </a:spcBef>
            </a:pPr>
            <a:r>
              <a:rPr lang="en-US" dirty="0"/>
              <a:t>	• Last slide in each section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AFB7F8-DEF6-914D-9222-F8B208D35CCB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1406444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6A28D76-AF4D-7548-9057-80EF63C66C01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71500" y="2297313"/>
            <a:ext cx="10734804" cy="2677656"/>
          </a:xfrm>
        </p:spPr>
        <p:txBody>
          <a:bodyPr/>
          <a:lstStyle/>
          <a:p>
            <a:r>
              <a:rPr lang="en-US" b="1" dirty="0"/>
              <a:t>O | </a:t>
            </a:r>
            <a:r>
              <a:rPr lang="en-US" dirty="0"/>
              <a:t>000.000.0000</a:t>
            </a:r>
          </a:p>
          <a:p>
            <a:r>
              <a:rPr lang="en-US" b="1" dirty="0"/>
              <a:t>C | </a:t>
            </a:r>
            <a:r>
              <a:rPr lang="en-US" dirty="0"/>
              <a:t>000.000.0000</a:t>
            </a:r>
          </a:p>
          <a:p>
            <a:r>
              <a:rPr lang="en-US" b="1" dirty="0"/>
              <a:t>E | </a:t>
            </a:r>
            <a:r>
              <a:rPr lang="en-US" dirty="0" err="1"/>
              <a:t>name.presenter@okstate.edu</a:t>
            </a:r>
            <a:endParaRPr lang="en-US" dirty="0"/>
          </a:p>
          <a:p>
            <a:r>
              <a:rPr lang="en-US" dirty="0"/>
              <a:t>Address Goes Here</a:t>
            </a:r>
          </a:p>
          <a:p>
            <a:r>
              <a:rPr lang="en-US" dirty="0"/>
              <a:t>City, State</a:t>
            </a:r>
          </a:p>
          <a:p>
            <a:endParaRPr lang="en-US" dirty="0">
              <a:solidFill>
                <a:schemeClr val="accent6"/>
              </a:solidFill>
            </a:endParaRPr>
          </a:p>
          <a:p>
            <a:r>
              <a:rPr lang="en-US" b="1" dirty="0" err="1">
                <a:solidFill>
                  <a:srgbClr val="FB6400"/>
                </a:solidFill>
              </a:rPr>
              <a:t>brand.okstate.edu</a:t>
            </a:r>
            <a:r>
              <a:rPr lang="en-US" b="1" dirty="0">
                <a:solidFill>
                  <a:srgbClr val="FB6400"/>
                </a:solidFill>
              </a:rPr>
              <a:t> (or other dept. specific URL)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A68A9C1-9AC8-FE4B-9266-F2C25CEA5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 OF PRESENTER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3F99A7-CD72-5546-998B-C6FCE509A0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Department of This Slide Goes Last</a:t>
            </a:r>
          </a:p>
        </p:txBody>
      </p:sp>
    </p:spTree>
    <p:extLst>
      <p:ext uri="{BB962C8B-B14F-4D97-AF65-F5344CB8AC3E}">
        <p14:creationId xmlns:p14="http://schemas.microsoft.com/office/powerpoint/2010/main" val="153321448"/>
      </p:ext>
    </p:extLst>
  </p:cSld>
  <p:clrMapOvr>
    <a:masterClrMapping/>
  </p:clrMapOvr>
</p:sld>
</file>

<file path=ppt/theme/theme1.xml><?xml version="1.0" encoding="utf-8"?>
<a:theme xmlns:a="http://schemas.openxmlformats.org/drawingml/2006/main" name="OSU Agriculture Theme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Template 2" id="{E7567C99-B98E-8A4B-A530-2F9B1CC5B8CF}" vid="{F10C8240-B11D-874B-8064-C9F59BD846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569</Words>
  <Application>Microsoft Macintosh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Rubik</vt:lpstr>
      <vt:lpstr>Calibri</vt:lpstr>
      <vt:lpstr>Arial</vt:lpstr>
      <vt:lpstr>Roboto</vt:lpstr>
      <vt:lpstr>Fjalla One</vt:lpstr>
      <vt:lpstr>OSU Agriculture Theme 2</vt:lpstr>
      <vt:lpstr>PRESENTATION TITLE</vt:lpstr>
      <vt:lpstr>SECTION TITLE</vt:lpstr>
      <vt:lpstr>SECTION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NAME OF PRESENTER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Hiner, Gayle</dc:creator>
  <cp:lastModifiedBy>Jones, Amanda Ann</cp:lastModifiedBy>
  <cp:revision>27</cp:revision>
  <dcterms:created xsi:type="dcterms:W3CDTF">2019-10-16T20:23:14Z</dcterms:created>
  <dcterms:modified xsi:type="dcterms:W3CDTF">2020-08-25T16:21:01Z</dcterms:modified>
</cp:coreProperties>
</file>