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embeddedFontLst>
    <p:embeddedFont>
      <p:font typeface="Fjalla One" panose="02000506040000020004" pitchFamily="2" charset="0"/>
      <p:regular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  <p:embeddedFont>
      <p:font typeface="Rubik" pitchFamily="2" charset="-79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400"/>
    <a:srgbClr val="63666A"/>
    <a:srgbClr val="FB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952" y="176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67848" y="4259562"/>
            <a:ext cx="11056306" cy="59093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3600" b="1">
                <a:solidFill>
                  <a:srgbClr val="63666A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 (OR NAME OF PRESENTER)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7847" y="3043783"/>
            <a:ext cx="11072483" cy="131112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8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1ED3AAD-09E2-A747-BEB2-217BD214D4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5300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ctr">
              <a:defRPr sz="63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0357591-DF94-F04C-8778-C524500B3CA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0263" y="1324869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3CE190-C0EA-DB4A-9A72-8482C8BC5C3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76822" y="1861889"/>
            <a:ext cx="10734803" cy="35189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429" y="601759"/>
            <a:ext cx="10515600" cy="757130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800">
                <a:solidFill>
                  <a:srgbClr val="FA6400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096A88D-F1ED-8F4E-A2DC-09215CE12197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414575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3416120-01A4-D449-8CDA-5B2C6366CAD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CADEF8EF-A673-E042-9D45-AC94C7D34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888509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C54B7F4-3267-B244-81F5-588AE0BC22CB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107708" y="1116819"/>
            <a:ext cx="6503917" cy="358457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FBBEBF7-13C4-E14A-970D-7C88A22C480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l Imag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EBFA8EDB-B628-0940-81BE-3EEC8332B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9B5960E-AF4F-BD49-8F26-C21E277C10D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815224" y="1115395"/>
            <a:ext cx="359294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E39AF8A-3470-8D4B-AAB4-564D43BE08B7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97F2F5-0F5B-E946-8C62-5302B95F9BA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635997" y="1116819"/>
            <a:ext cx="2975628" cy="39106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25000"/>
              </a:lnSpc>
              <a:buFont typeface="Arial" panose="020B0604020202020204" pitchFamily="34" charset="0"/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AF8388C-4C99-8F4B-9C8F-5932EF40E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88291" y="1120912"/>
            <a:ext cx="6503917" cy="42567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838006A3-E206-2544-B4CA-F8862A7A748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7723116" y="1115396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62EAF65-446A-2749-8F51-ED831F64DFB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7723116" y="3361885"/>
            <a:ext cx="3888509" cy="20157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E81A402-4CBE-E94B-A49F-BE6FFE564CC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21112B-7426-CE4F-AF58-2A01859BE703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876822" y="1116819"/>
            <a:ext cx="10734803" cy="374564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25000"/>
              </a:lnSpc>
              <a:buNone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25000"/>
              </a:lnSpc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3917FD-D1E5-0243-BD11-DC4F02A0448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70263" y="579801"/>
            <a:ext cx="5661204" cy="424732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marL="0" indent="0">
              <a:buNone/>
              <a:defRPr sz="2400" b="1">
                <a:solidFill>
                  <a:srgbClr val="63666A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>
            <a:extLst>
              <a:ext uri="{FF2B5EF4-FFF2-40B4-BE49-F238E27FC236}">
                <a16:creationId xmlns:a16="http://schemas.microsoft.com/office/drawing/2014/main" id="{32FE2AE5-AC88-3646-9127-D47F3E1243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9846" y="624279"/>
            <a:ext cx="10515600" cy="964880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algn="l">
              <a:defRPr sz="6300">
                <a:solidFill>
                  <a:schemeClr val="bg1"/>
                </a:solidFill>
                <a:latin typeface="Fjalla One" panose="02000506040000020004" pitchFamily="2" charset="0"/>
              </a:defRPr>
            </a:lvl1pPr>
          </a:lstStyle>
          <a:p>
            <a:r>
              <a:rPr lang="en-US" dirty="0"/>
              <a:t>NAME OF PRESENTER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313BB4-F4FB-5847-B4F2-95F6DE0BDD3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846" y="1499083"/>
            <a:ext cx="10447866" cy="5078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3000" b="1">
                <a:solidFill>
                  <a:srgbClr val="FA6400"/>
                </a:solidFill>
                <a:latin typeface="Rubik" pitchFamily="2" charset="-79"/>
                <a:cs typeface="Rubik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Department of This Slide goes Last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61AD14-C76D-6B42-9108-C882763F3FD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78557" y="2298447"/>
            <a:ext cx="10447866" cy="267765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685800" indent="-228600">
              <a:buFont typeface="Arial" panose="020B0604020202020204" pitchFamily="34" charset="0"/>
              <a:buChar char="•"/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sz="180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acs.okstate.edu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C61C056A-76D1-6842-8766-E00C074F81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SUBHEAD (OR NAME OF PRESENTER)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1DCE7F5-46E6-914B-9D81-BD8B561C2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847" y="3043783"/>
            <a:ext cx="11072483" cy="1311128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6521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07752-FA52-E94A-878C-E1287EF4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88970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13338-0ACE-474F-9269-152A4D78E7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F78A5-C988-3943-879B-FAAB35B4D42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76822" y="1861889"/>
            <a:ext cx="10734803" cy="3964547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pPr marL="971550" lvl="1" indent="-285750"/>
            <a:r>
              <a:rPr lang="en-US" dirty="0"/>
              <a:t>Opening slide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CEDC8E-470F-2043-A662-3E81E1CF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00774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48E3C3-0067-AD4F-B276-7B44734D8701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27796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  <a:p>
            <a:pPr marL="971550" lvl="1" indent="-285750"/>
            <a:r>
              <a:rPr lang="en-US" dirty="0"/>
              <a:t>Secondary Slide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745F0F-0A65-FE43-8A5F-1852C7B6094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346377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360E11-B357-9549-BA3E-16D0F2D33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587AB-6100-7143-9EC9-4026D6EC1D6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107708" y="1116819"/>
            <a:ext cx="6503917" cy="4030206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pPr marL="971550" lvl="1" indent="-285750"/>
            <a:r>
              <a:rPr lang="en-US" dirty="0"/>
              <a:t>When single image is necessary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80018-9F4C-0E41-980A-B2CA0D5BDCF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8823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B910F2-2DF9-C246-9DEE-A718D29E9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AF177-85FF-AF4A-93D4-CE46E137FD04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5790C-5360-8F4C-B64D-8A810EE6186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635997" y="1116819"/>
            <a:ext cx="2975628" cy="4385175"/>
          </a:xfrm>
        </p:spPr>
        <p:txBody>
          <a:bodyPr/>
          <a:lstStyle/>
          <a:p>
            <a:r>
              <a:rPr lang="en-US" dirty="0"/>
              <a:t>Body copy goes here. Lorem ipsum dolor sit </a:t>
            </a:r>
            <a:r>
              <a:rPr lang="en-US" dirty="0" err="1"/>
              <a:t>consequat</a:t>
            </a:r>
            <a:r>
              <a:rPr lang="en-US" dirty="0"/>
              <a:t>. 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this slide for multiple 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absolutely require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Otherwise, use next slide for multiples</a:t>
            </a:r>
          </a:p>
          <a:p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B9B28C7-F97A-3D45-9BB4-04CB3A7F75CB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</p:spTree>
    <p:extLst>
      <p:ext uri="{BB962C8B-B14F-4D97-AF65-F5344CB8AC3E}">
        <p14:creationId xmlns:p14="http://schemas.microsoft.com/office/powerpoint/2010/main" val="100222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A94FC4-E63F-964D-9DF9-D70524255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solidFill>
            <a:schemeClr val="accent1"/>
          </a:solidFill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4D9A20A-B915-5942-A02B-467B10D98069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solidFill>
            <a:schemeClr val="accent1"/>
          </a:solidFill>
        </p:spPr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1A70F8B-C72A-2E4E-8B60-8EF515C544DA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solidFill>
            <a:schemeClr val="accent1"/>
          </a:solidFill>
        </p:spPr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AFE578-5470-9840-9704-0B3C61F1BB46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</p:spTree>
    <p:extLst>
      <p:ext uri="{BB962C8B-B14F-4D97-AF65-F5344CB8AC3E}">
        <p14:creationId xmlns:p14="http://schemas.microsoft.com/office/powerpoint/2010/main" val="173101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9BC48-B026-EF48-9730-F324EA60753A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SECTION SUBHEAD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C4562-CB25-C044-B0F6-D190012417D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76822" y="1116819"/>
            <a:ext cx="10734803" cy="4191276"/>
          </a:xfrm>
        </p:spPr>
        <p:txBody>
          <a:bodyPr/>
          <a:lstStyle/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Last slide in a section. </a:t>
            </a:r>
          </a:p>
          <a:p>
            <a:r>
              <a:rPr lang="en-US" dirty="0"/>
              <a:t>Body copy goes here. Last slide in a section. Last slide in a section. Last slide in a section. Last slide in a section. Last slide in a section. Last slide in a section. Last slide in a section. Last slide in a section. </a:t>
            </a:r>
          </a:p>
          <a:p>
            <a:endParaRPr lang="en-US" dirty="0"/>
          </a:p>
          <a:p>
            <a:pPr marL="971550" lvl="1" indent="-285750"/>
            <a:r>
              <a:rPr lang="en-US" dirty="0"/>
              <a:t>Last slide in each section</a:t>
            </a:r>
          </a:p>
          <a:p>
            <a:pPr marL="971550" lvl="1" indent="-285750"/>
            <a:r>
              <a:rPr lang="en-US" dirty="0"/>
              <a:t>Last slide in each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3EF99D-2809-4942-8124-134F952EE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PRESENTER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5C66045-2A36-C84E-BC7E-A8C5FE1219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This Slide Goes Last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6BA88D-E081-0B48-BB62-774E48FA0E1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78557" y="2298447"/>
            <a:ext cx="10447866" cy="2677656"/>
          </a:xfrm>
        </p:spPr>
        <p:txBody>
          <a:bodyPr/>
          <a:lstStyle/>
          <a:p>
            <a:r>
              <a:rPr lang="en-US" b="1" dirty="0"/>
              <a:t>O | </a:t>
            </a:r>
            <a:r>
              <a:rPr lang="en-US" dirty="0"/>
              <a:t>000.000.0000</a:t>
            </a:r>
          </a:p>
          <a:p>
            <a:r>
              <a:rPr lang="en-US" b="1" dirty="0"/>
              <a:t>C | </a:t>
            </a:r>
            <a:r>
              <a:rPr lang="en-US" dirty="0"/>
              <a:t>000.000.0000</a:t>
            </a:r>
          </a:p>
          <a:p>
            <a:r>
              <a:rPr lang="en-US" b="1" dirty="0"/>
              <a:t>E | </a:t>
            </a:r>
            <a:r>
              <a:rPr lang="en-US" dirty="0" err="1"/>
              <a:t>name.presenter@okstate.edu</a:t>
            </a:r>
            <a:endParaRPr lang="en-US" dirty="0"/>
          </a:p>
          <a:p>
            <a:r>
              <a:rPr lang="en-US" dirty="0"/>
              <a:t>Address Goes Here</a:t>
            </a:r>
          </a:p>
          <a:p>
            <a:r>
              <a:rPr lang="en-US" dirty="0"/>
              <a:t>City, State </a:t>
            </a:r>
          </a:p>
          <a:p>
            <a:endParaRPr lang="en-US" dirty="0">
              <a:solidFill>
                <a:schemeClr val="accent6"/>
              </a:solidFill>
            </a:endParaRPr>
          </a:p>
          <a:p>
            <a:r>
              <a:rPr lang="en-US" b="1" dirty="0" err="1">
                <a:solidFill>
                  <a:srgbClr val="FB6400"/>
                </a:solidFill>
              </a:rPr>
              <a:t>brand.okstate.edu</a:t>
            </a:r>
            <a:r>
              <a:rPr lang="en-US" b="1" dirty="0">
                <a:solidFill>
                  <a:srgbClr val="FB6400"/>
                </a:solidFill>
              </a:rPr>
              <a:t> (or other dept. specific URL)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410"/>
      </p:ext>
    </p:extLst>
  </p:cSld>
  <p:clrMapOvr>
    <a:masterClrMapping/>
  </p:clrMapOvr>
</p:sld>
</file>

<file path=ppt/theme/theme1.xml><?xml version="1.0" encoding="utf-8"?>
<a:theme xmlns:a="http://schemas.openxmlformats.org/drawingml/2006/main" name="OSU Agriculture Theme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95FC73-3CFE-EE45-9C8A-8FD3C94689ED}" vid="{7DB90FB5-4C58-B546-A9F5-8C2CA64323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VFD_PPT Template</Template>
  <TotalTime>317</TotalTime>
  <Words>511</Words>
  <Application>Microsoft Macintosh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Rubik</vt:lpstr>
      <vt:lpstr>Arial</vt:lpstr>
      <vt:lpstr>Roboto</vt:lpstr>
      <vt:lpstr>Fjalla One</vt:lpstr>
      <vt:lpstr>OSU Agriculture Theme 1</vt:lpstr>
      <vt:lpstr>PRESENTATION TITLE</vt:lpstr>
      <vt:lpstr>SECTION TITLE</vt:lpstr>
      <vt:lpstr>SECTION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NAME OF PRESENTER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Hiner, Gayle</dc:creator>
  <cp:lastModifiedBy>Jones, Amanda Ann</cp:lastModifiedBy>
  <cp:revision>36</cp:revision>
  <dcterms:created xsi:type="dcterms:W3CDTF">2019-10-16T20:23:28Z</dcterms:created>
  <dcterms:modified xsi:type="dcterms:W3CDTF">2020-08-25T16:14:24Z</dcterms:modified>
</cp:coreProperties>
</file>