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embeddedFontLst>
    <p:embeddedFont>
      <p:font typeface="Fjalla One" panose="02000506040000020004" pitchFamily="2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ubik" pitchFamily="2" charset="-79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63666A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95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848" y="4259562"/>
            <a:ext cx="11056306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3600" b="1">
                <a:solidFill>
                  <a:srgbClr val="63666A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847" y="3043783"/>
            <a:ext cx="11072483" cy="131112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8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ED3AAD-09E2-A747-BEB2-217BD214D4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5300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357591-DF94-F04C-8778-C524500B3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0263" y="1324869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3CE190-C0EA-DB4A-9A72-8482C8BC5C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861889"/>
            <a:ext cx="10734803" cy="35189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429" y="601759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96A88D-F1ED-8F4E-A2DC-09215CE12197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41457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416120-01A4-D449-8CDA-5B2C6366CAD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ADEF8EF-A673-E042-9D45-AC94C7D34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54B7F4-3267-B244-81F5-588AE0BC22CB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07708" y="1116819"/>
            <a:ext cx="6503917" cy="358457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FBBEBF7-13C4-E14A-970D-7C88A22C48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BFA8EDB-B628-0940-81BE-3EEC8332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9B5960E-AF4F-BD49-8F26-C21E277C10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E39AF8A-3470-8D4B-AAB4-564D43BE08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7F2F5-0F5B-E946-8C62-5302B95F9BA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5997" y="1116819"/>
            <a:ext cx="2975628" cy="39106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Font typeface="Arial" panose="020B0604020202020204" pitchFamily="34" charset="0"/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AF8388C-4C99-8F4B-9C8F-5932EF40E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20912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38006A3-E206-2544-B4CA-F8862A7A748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62EAF65-446A-2749-8F51-ED831F64DFB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81A402-4CBE-E94B-A49F-BE6FFE564CC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21112B-7426-CE4F-AF58-2A01859BE703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37456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3917FD-D1E5-0243-BD11-DC4F02A0448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>
            <a:extLst>
              <a:ext uri="{FF2B5EF4-FFF2-40B4-BE49-F238E27FC236}">
                <a16:creationId xmlns:a16="http://schemas.microsoft.com/office/drawing/2014/main" id="{32FE2AE5-AC88-3646-9127-D47F3E124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846" y="62427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63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313BB4-F4FB-5847-B4F2-95F6DE0BDD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846" y="1499083"/>
            <a:ext cx="10447866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000" b="1">
                <a:solidFill>
                  <a:srgbClr val="FA6400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Department of This Slide goes Last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61AD14-C76D-6B42-9108-C882763F3FD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78557" y="2298447"/>
            <a:ext cx="10447866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acs.okstate.edu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61C056A-76D1-6842-8766-E00C074F8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DCE7F5-46E6-914B-9D81-BD8B561C2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47" y="3043783"/>
            <a:ext cx="11072483" cy="131112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521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7752-FA52-E94A-878C-E1287EF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8897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13338-0ACE-474F-9269-152A4D78E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F78A5-C988-3943-879B-FAAB35B4D42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861889"/>
            <a:ext cx="10734803" cy="3964547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DC8E-470F-2043-A662-3E81E1CF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0774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8E3C3-0067-AD4F-B276-7B44734D87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27796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45F0F-0A65-FE43-8A5F-1852C7B6094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34637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360E11-B357-9549-BA3E-16D0F2D33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587AB-6100-7143-9EC9-4026D6EC1D6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07708" y="1116819"/>
            <a:ext cx="6503917" cy="403020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80018-9F4C-0E41-980A-B2CA0D5BDC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823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910F2-2DF9-C246-9DEE-A718D29E9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F177-85FF-AF4A-93D4-CE46E137FD0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5790C-5360-8F4C-B64D-8A810EE6186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5997" y="1116819"/>
            <a:ext cx="2975628" cy="4385175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9B28C7-F97A-3D45-9BB4-04CB3A7F75C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10022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A94FC4-E63F-964D-9DF9-D70524255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D9A20A-B915-5942-A02B-467B10D9806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A70F8B-C72A-2E4E-8B60-8EF515C544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FE578-5470-9840-9704-0B3C61F1BB4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731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BC48-B026-EF48-9730-F324EA60753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C4562-CB25-C044-B0F6-D190012417D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191276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EF99D-2809-4942-8124-134F952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5C66045-2A36-C84E-BC7E-A8C5FE121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BA88D-E081-0B48-BB62-774E48FA0E1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78557" y="2298447"/>
            <a:ext cx="10447866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OSU Ag Research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95FC73-3CFE-EE45-9C8A-8FD3C94689ED}" vid="{7DB90FB5-4C58-B546-A9F5-8C2CA64323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VFD_PPT Template</Template>
  <TotalTime>324</TotalTime>
  <Words>511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Rubik</vt:lpstr>
      <vt:lpstr>Arial</vt:lpstr>
      <vt:lpstr>Roboto</vt:lpstr>
      <vt:lpstr>Fjalla One</vt:lpstr>
      <vt:lpstr>OSU Ag Research Theme 1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37</cp:revision>
  <dcterms:created xsi:type="dcterms:W3CDTF">2019-10-16T20:23:28Z</dcterms:created>
  <dcterms:modified xsi:type="dcterms:W3CDTF">2020-08-25T16:14:03Z</dcterms:modified>
</cp:coreProperties>
</file>